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6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BB7FCC-A1AC-A6A7-718D-7A714F090FF8}" name="Минкаил Сайдаров" initials="МС" userId="1b53a616406a034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2D875-1629-4491-9C7B-997D9EAB672E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CDB72-0BD7-480A-9EBF-AA17D4C38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56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CDB72-0BD7-480A-9EBF-AA17D4C3819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22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2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736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352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729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3196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01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786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13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05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2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5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18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65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8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9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2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93216-3911-476B-A307-C4A6D12A5BB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ED6257-0350-434B-B02D-632533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52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6E990-E073-AB4D-826B-3A4A989B3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268" y="451154"/>
            <a:ext cx="9144000" cy="784258"/>
          </a:xfrm>
        </p:spPr>
        <p:txBody>
          <a:bodyPr>
            <a:normAutofit fontScale="90000"/>
          </a:bodyPr>
          <a:lstStyle/>
          <a:p>
            <a:r>
              <a:rPr lang="ru-RU" dirty="0"/>
              <a:t>Планируемые результаты: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3AED4DC-3B61-ED80-28F6-7D13F5701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936870"/>
              </p:ext>
            </p:extLst>
          </p:nvPr>
        </p:nvGraphicFramePr>
        <p:xfrm>
          <a:off x="1961744" y="1361872"/>
          <a:ext cx="8268511" cy="4648200"/>
        </p:xfrm>
        <a:graphic>
          <a:graphicData uri="http://schemas.openxmlformats.org/drawingml/2006/table">
            <a:tbl>
              <a:tblPr/>
              <a:tblGrid>
                <a:gridCol w="8268511">
                  <a:extLst>
                    <a:ext uri="{9D8B030D-6E8A-4147-A177-3AD203B41FA5}">
                      <a16:colId xmlns:a16="http://schemas.microsoft.com/office/drawing/2014/main" val="2407537569"/>
                    </a:ext>
                  </a:extLst>
                </a:gridCol>
              </a:tblGrid>
              <a:tr h="614880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Личностные :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воспитание бережного отношения к окружающей среде, понимание необходимости соблюдения баланса между природой и техносферой;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8891"/>
                  </a:ext>
                </a:extLst>
              </a:tr>
              <a:tr h="487912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Метапредметные :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опытным путём изучать свойства различных материалов;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осуществлять самооценку процесса;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строить и оценивать модели объектов.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430335"/>
                  </a:ext>
                </a:extLst>
              </a:tr>
              <a:tr h="1562587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Предметные: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организовывать рабочее место в соответствии с изучаемой технологией;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соблюдать правила безопасного использования ручных инструментов.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грамотно и осознанно выполнять технологические операции в соответствии с изучаемой технологией;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называть и характеризовать виды бумаги, её свойства, получение и применение.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505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34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31E2D-D1BD-B121-56CC-411575E1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Что нужно знать о правилах безопасности при работе с ножницами?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A5F655-BD64-1F97-6AFC-A3BC0E784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ножниц всегда должны быть сомкнуты лезвия, если ими не работают. </a:t>
            </a:r>
          </a:p>
          <a:p>
            <a:r>
              <a:rPr lang="ru-RU" dirty="0"/>
              <a:t>Использовать только по назначению. </a:t>
            </a:r>
          </a:p>
          <a:p>
            <a:r>
              <a:rPr lang="ru-RU" dirty="0"/>
              <a:t>Правильно передавать ножницы. Отдавать ножницы другому человеку нужно кольцами вперёд. </a:t>
            </a:r>
          </a:p>
          <a:p>
            <a:r>
              <a:rPr lang="ru-RU" dirty="0"/>
              <a:t>При неосторожном обращении с ножницами можно поранить себя и рядом стоящего человека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242442-A33F-0156-DCE5-8A5BC8B476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101600"/>
            <a:ext cx="67564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8073E-9DF1-4A02-31E7-0E6838DF5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свойства бумаги: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06A449-C190-7787-44AA-820EA70A0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75" y="1264555"/>
            <a:ext cx="8915400" cy="3777622"/>
          </a:xfrm>
        </p:spPr>
        <p:txBody>
          <a:bodyPr/>
          <a:lstStyle/>
          <a:p>
            <a:r>
              <a:rPr lang="ru-RU" sz="3200" dirty="0"/>
              <a:t>Скручивается, сгибается.</a:t>
            </a:r>
          </a:p>
          <a:p>
            <a:r>
              <a:rPr lang="ru-RU" sz="3200" dirty="0"/>
              <a:t>Рвется</a:t>
            </a:r>
          </a:p>
          <a:p>
            <a:r>
              <a:rPr lang="ru-RU" sz="3200" dirty="0"/>
              <a:t>Легко режется</a:t>
            </a:r>
          </a:p>
          <a:p>
            <a:r>
              <a:rPr lang="ru-RU" sz="3200" dirty="0"/>
              <a:t>Хорошо склеивается</a:t>
            </a:r>
          </a:p>
          <a:p>
            <a:r>
              <a:rPr lang="ru-RU" sz="3200" dirty="0"/>
              <a:t>Легко смачивается</a:t>
            </a:r>
          </a:p>
          <a:p>
            <a:r>
              <a:rPr lang="ru-RU" sz="3200" dirty="0"/>
              <a:t>Легко горит.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0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CA41F98-38B6-6521-80B4-B8189BE46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6436" y="39866"/>
            <a:ext cx="9090843" cy="68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87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7EE0D-B26F-1F9B-0840-E0782EAA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err="1"/>
              <a:t>Отдахнем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4217513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61522-3F19-7A61-AED3-6CC389BDE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9F8604-102F-0713-EA24-D8308EB8F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03" y="1540189"/>
            <a:ext cx="8915400" cy="3777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800" dirty="0"/>
              <a:t>А теперь,  используя материал на ваших партах можно испытать в свойства которые мы изучили на практике. сделайте конверт или коробку . Как только закончите, положите оставшийся материал в этот конверт или коробку. дается 5 минут. </a:t>
            </a:r>
            <a:r>
              <a:rPr lang="ru-RU" sz="2800" u="sng" dirty="0"/>
              <a:t>Работайте в парах. </a:t>
            </a:r>
          </a:p>
          <a:p>
            <a:pPr marL="0" indent="0">
              <a:buNone/>
            </a:pPr>
            <a:endParaRPr lang="ru-RU" sz="2800" u="sng" dirty="0"/>
          </a:p>
          <a:p>
            <a:pPr marL="0" indent="0">
              <a:buNone/>
            </a:pPr>
            <a:r>
              <a:rPr lang="ru-RU" sz="2800" u="sng" dirty="0"/>
              <a:t>Какие свойства вы применили при конверта или коробки?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32500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DB0F3-BB4F-ACFE-D9EC-B9A18A549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Заданме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03705E-6367-9CC7-E854-6C828A591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/>
              <a:t>параграф 4  на странице 25-26</a:t>
            </a:r>
          </a:p>
          <a:p>
            <a:r>
              <a:rPr lang="ru-RU" sz="3600" dirty="0"/>
              <a:t>папирусом</a:t>
            </a:r>
          </a:p>
          <a:p>
            <a:r>
              <a:rPr lang="ru-RU" sz="3600" dirty="0"/>
              <a:t>берёста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251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5BB21C-E55A-740B-74CA-E05F788B2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870398" cy="56896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090EA74-0679-E7FB-1472-8A71CC1A4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5144656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Папирус </a:t>
            </a:r>
            <a:r>
              <a:rPr lang="ru-RU" b="1" dirty="0" err="1"/>
              <a:t>изготовливают</a:t>
            </a:r>
            <a:r>
              <a:rPr lang="ru-RU" b="1" dirty="0"/>
              <a:t> из волокон многолетнего травянистого растения (древний Египет)</a:t>
            </a:r>
          </a:p>
        </p:txBody>
      </p:sp>
    </p:spTree>
    <p:extLst>
      <p:ext uri="{BB962C8B-B14F-4D97-AF65-F5344CB8AC3E}">
        <p14:creationId xmlns:p14="http://schemas.microsoft.com/office/powerpoint/2010/main" val="947346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41727-E2A4-B127-00D5-34F4E63C1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90" y="-18089"/>
            <a:ext cx="9171709" cy="687341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6D1453A-2569-A08D-7ECD-46A384397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92364"/>
            <a:ext cx="9444902" cy="3842276"/>
          </a:xfrm>
        </p:spPr>
        <p:txBody>
          <a:bodyPr>
            <a:normAutofit/>
          </a:bodyPr>
          <a:lstStyle/>
          <a:p>
            <a:r>
              <a:rPr lang="ru-RU" sz="2400" b="1" dirty="0"/>
              <a:t>В Древней Руси писали на берёзовой коре — берёсте</a:t>
            </a:r>
          </a:p>
        </p:txBody>
      </p:sp>
    </p:spTree>
    <p:extLst>
      <p:ext uri="{BB962C8B-B14F-4D97-AF65-F5344CB8AC3E}">
        <p14:creationId xmlns:p14="http://schemas.microsoft.com/office/powerpoint/2010/main" val="2359924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AC95-A797-E4B1-9E8C-90A65343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216" y="688765"/>
            <a:ext cx="8911687" cy="1280890"/>
          </a:xfrm>
        </p:spPr>
        <p:txBody>
          <a:bodyPr>
            <a:noAutofit/>
          </a:bodyPr>
          <a:lstStyle/>
          <a:p>
            <a:r>
              <a:rPr lang="en-US" sz="3200" b="1" dirty="0"/>
              <a:t>Quizizz</a:t>
            </a:r>
            <a:br>
              <a:rPr lang="en-US" sz="3200" b="1" dirty="0"/>
            </a:br>
            <a:br>
              <a:rPr lang="en-US" sz="3200" b="1" dirty="0"/>
            </a:br>
            <a:r>
              <a:rPr lang="ru-RU" sz="3200" b="1" dirty="0"/>
              <a:t>А теперь давайте посмотрим ,насколько вы хорошо усвоили сегодняшнюю тему. Для этого я вам предлагаю тест из  10 вопросов .. Критерии оценивания заданий у вас на листочках. После проведения теста, вы сами пропишете свои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77351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1913BAF-D19F-1484-0A41-33DDFCF88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230" y="794327"/>
            <a:ext cx="8915400" cy="3777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800" b="1" dirty="0"/>
              <a:t>Домашнее задание</a:t>
            </a:r>
          </a:p>
          <a:p>
            <a:pPr marL="0" indent="0">
              <a:buNone/>
            </a:pPr>
            <a:endParaRPr lang="en-US" sz="3200" b="1" dirty="0"/>
          </a:p>
          <a:p>
            <a:r>
              <a:rPr lang="ru-RU" sz="3200" dirty="0"/>
              <a:t>В конце параграфа 4 на странице 32 есть два задания. 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ru-RU" sz="3200" dirty="0"/>
              <a:t>Можете выбрать один из них и решить дома.</a:t>
            </a:r>
          </a:p>
        </p:txBody>
      </p:sp>
    </p:spTree>
    <p:extLst>
      <p:ext uri="{BB962C8B-B14F-4D97-AF65-F5344CB8AC3E}">
        <p14:creationId xmlns:p14="http://schemas.microsoft.com/office/powerpoint/2010/main" val="254269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8E71A2D-B4A5-7BC0-1DC8-8F3105EA3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79" y="125333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Загадка.</a:t>
            </a:r>
          </a:p>
          <a:p>
            <a:pPr algn="ctr"/>
            <a:r>
              <a:rPr lang="ru-RU" dirty="0"/>
              <a:t>На чем мы пишем что-нибудь,</a:t>
            </a:r>
          </a:p>
          <a:p>
            <a:pPr algn="ctr"/>
            <a:r>
              <a:rPr lang="ru-RU" dirty="0"/>
              <a:t>На чем мы любим рисовать,</a:t>
            </a:r>
          </a:p>
          <a:p>
            <a:pPr algn="ctr"/>
            <a:r>
              <a:rPr lang="ru-RU" dirty="0"/>
              <a:t>Что можно скомкать и согнуть?</a:t>
            </a:r>
          </a:p>
          <a:p>
            <a:pPr algn="ctr"/>
            <a:r>
              <a:rPr lang="ru-RU" dirty="0"/>
              <a:t>И даже трубочкой свернуть?</a:t>
            </a:r>
          </a:p>
          <a:p>
            <a:pPr algn="ctr"/>
            <a:r>
              <a:rPr lang="ru-RU" dirty="0"/>
              <a:t>А ну, попробуй угадать!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231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6E990-E073-AB4D-826B-3A4A989B3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268" y="451154"/>
            <a:ext cx="9144000" cy="784258"/>
          </a:xfrm>
        </p:spPr>
        <p:txBody>
          <a:bodyPr>
            <a:normAutofit fontScale="90000"/>
          </a:bodyPr>
          <a:lstStyle/>
          <a:p>
            <a:r>
              <a:rPr lang="ru-RU" dirty="0"/>
              <a:t>Планируемые результаты: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3AED4DC-3B61-ED80-28F6-7D13F5701D21}"/>
              </a:ext>
            </a:extLst>
          </p:cNvPr>
          <p:cNvGraphicFramePr>
            <a:graphicFrameLocks noGrp="1"/>
          </p:cNvGraphicFramePr>
          <p:nvPr/>
        </p:nvGraphicFramePr>
        <p:xfrm>
          <a:off x="1961744" y="1361872"/>
          <a:ext cx="8268511" cy="4648200"/>
        </p:xfrm>
        <a:graphic>
          <a:graphicData uri="http://schemas.openxmlformats.org/drawingml/2006/table">
            <a:tbl>
              <a:tblPr/>
              <a:tblGrid>
                <a:gridCol w="8268511">
                  <a:extLst>
                    <a:ext uri="{9D8B030D-6E8A-4147-A177-3AD203B41FA5}">
                      <a16:colId xmlns:a16="http://schemas.microsoft.com/office/drawing/2014/main" val="2407537569"/>
                    </a:ext>
                  </a:extLst>
                </a:gridCol>
              </a:tblGrid>
              <a:tr h="614880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Личностные :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воспитание бережного отношения к окружающей среде, понимание необходимости соблюдения баланса между природой и техносферой;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8891"/>
                  </a:ext>
                </a:extLst>
              </a:tr>
              <a:tr h="487912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Метапредметные :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опытным путём изучать свойства различных материалов;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осуществлять самооценку процесса;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строить и оценивать модели объектов.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430335"/>
                  </a:ext>
                </a:extLst>
              </a:tr>
              <a:tr h="1562587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Предметные: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организовывать рабочее место в соответствии с изучаемой технологией;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соблюдать правила безопасного использования ручных инструментов.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грамотно и осознанно выполнять технологические операции в соответствии с изучаемой технологией;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называть и характеризовать виды бумаги, её свойства, получение и применение.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505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24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FD84C4-2865-ABE8-1B4E-E7305B17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E71A2D-B4A5-7BC0-1DC8-8F3105EA3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79" y="125333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600" dirty="0"/>
              <a:t>БУМАГА</a:t>
            </a:r>
          </a:p>
        </p:txBody>
      </p:sp>
    </p:spTree>
    <p:extLst>
      <p:ext uri="{BB962C8B-B14F-4D97-AF65-F5344CB8AC3E}">
        <p14:creationId xmlns:p14="http://schemas.microsoft.com/office/powerpoint/2010/main" val="174890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FB1DD9-B734-94AD-F9EA-A1FCB3FFA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11320CC-8477-FEA2-079E-6FC1A51C2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51" y="1037685"/>
            <a:ext cx="10515600" cy="4351338"/>
          </a:xfrm>
        </p:spPr>
        <p:txBody>
          <a:bodyPr>
            <a:normAutofit/>
          </a:bodyPr>
          <a:lstStyle/>
          <a:p>
            <a:r>
              <a:rPr lang="ru-RU" sz="4800" dirty="0"/>
              <a:t>Назови предметы, при изготовлении которых использовалась бумага.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EB94C5-8B38-9DDB-DE77-DD7AB8C8A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C7DC75-CCB2-017D-83B6-B6970044C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44" y="2919926"/>
            <a:ext cx="105165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21CC18-6CF6-034F-4921-EE7AC65A49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63"/>
            <a:ext cx="12191999" cy="68677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58067-886D-67C8-A9F1-02BF0897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Тема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D03934-BBAC-1509-3779-D9B7DA5A8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5400" b="1" dirty="0"/>
              <a:t>Бумага и её свойства. Практическая работа «Изучение свойств бумаги».</a:t>
            </a:r>
          </a:p>
        </p:txBody>
      </p:sp>
    </p:spTree>
    <p:extLst>
      <p:ext uri="{BB962C8B-B14F-4D97-AF65-F5344CB8AC3E}">
        <p14:creationId xmlns:p14="http://schemas.microsoft.com/office/powerpoint/2010/main" val="2406796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24465B-54C5-E0A6-A05F-B82DB56A5D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59"/>
            <a:ext cx="12191999" cy="688635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1EF9E-A0C3-2241-FEA7-8FF8A1D93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Учебная задача: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F983BE-EC3E-2EE2-A0A1-A6BC9E236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353800" cy="4351338"/>
          </a:xfrm>
        </p:spPr>
        <p:txBody>
          <a:bodyPr>
            <a:normAutofit/>
          </a:bodyPr>
          <a:lstStyle/>
          <a:p>
            <a:r>
              <a:rPr lang="ru-RU" sz="4400" dirty="0"/>
              <a:t>называть и характеризовать свойства бумаги, её получение и применение.</a:t>
            </a:r>
          </a:p>
        </p:txBody>
      </p:sp>
    </p:spTree>
    <p:extLst>
      <p:ext uri="{BB962C8B-B14F-4D97-AF65-F5344CB8AC3E}">
        <p14:creationId xmlns:p14="http://schemas.microsoft.com/office/powerpoint/2010/main" val="122674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5F2DC-A771-2CF4-E3D6-F358E79F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Профессии </a:t>
            </a:r>
            <a:r>
              <a:rPr lang="ru-RU" b="1" dirty="0"/>
              <a:t>чертежник</a:t>
            </a:r>
            <a:r>
              <a:rPr lang="ru-RU" dirty="0"/>
              <a:t> и </a:t>
            </a:r>
            <a:r>
              <a:rPr lang="ru-RU" b="1" dirty="0"/>
              <a:t>картограф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AD9856-A18E-5114-DE08-F7F5CCD8D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902" y="1774848"/>
            <a:ext cx="6097389" cy="406492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D355B8-259B-135D-3C5E-D110AE953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89" y="1774848"/>
            <a:ext cx="5424136" cy="40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14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D976D-C2A6-F833-30C5-97CF98A6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Фиксики. Бумага">
            <a:hlinkClick r:id="" action="ppaction://media"/>
            <a:extLst>
              <a:ext uri="{FF2B5EF4-FFF2-40B4-BE49-F238E27FC236}">
                <a16:creationId xmlns:a16="http://schemas.microsoft.com/office/drawing/2014/main" id="{95DE487D-D482-C3E6-FB83-48D698DF29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3025"/>
            <a:ext cx="12190413" cy="6850063"/>
          </a:xfrm>
        </p:spPr>
      </p:pic>
    </p:spTree>
    <p:extLst>
      <p:ext uri="{BB962C8B-B14F-4D97-AF65-F5344CB8AC3E}">
        <p14:creationId xmlns:p14="http://schemas.microsoft.com/office/powerpoint/2010/main" val="390893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846A56E-0AB2-1E8B-9324-B25C8528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419" y="1059007"/>
            <a:ext cx="10515600" cy="4351338"/>
          </a:xfrm>
        </p:spPr>
        <p:txBody>
          <a:bodyPr/>
          <a:lstStyle/>
          <a:p>
            <a:r>
              <a:rPr lang="ru-RU" dirty="0"/>
              <a:t>Скажите, что вам запомнилось из этого мультфильма? </a:t>
            </a:r>
          </a:p>
          <a:p>
            <a:r>
              <a:rPr lang="ru-RU" dirty="0"/>
              <a:t>И как нам сберечь природу?</a:t>
            </a:r>
          </a:p>
          <a:p>
            <a:r>
              <a:rPr lang="ru-RU" dirty="0"/>
              <a:t>чтобы не рубить понапрасну деревья в лесу, нам нужно бережнее относиться к бумаге. Экономнее использовать ее в нашем быту: прочитанные книги и журналы не выбрасывай, а проси родителей сдавать их в макулатуру, где бумага приобретет вторую жизнь.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418E8E-635B-C998-F43B-5775D074D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5303</TotalTime>
  <Words>520</Words>
  <Application>Microsoft Office PowerPoint</Application>
  <PresentationFormat>Широкоэкранный</PresentationFormat>
  <Paragraphs>71</Paragraphs>
  <Slides>20</Slides>
  <Notes>1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Легкий дым</vt:lpstr>
      <vt:lpstr>Планируемые результаты:</vt:lpstr>
      <vt:lpstr>Презентация PowerPoint</vt:lpstr>
      <vt:lpstr>Презентация PowerPoint</vt:lpstr>
      <vt:lpstr>Презентация PowerPoint</vt:lpstr>
      <vt:lpstr>Тема урока</vt:lpstr>
      <vt:lpstr>Учебная задача: </vt:lpstr>
      <vt:lpstr>Профессии чертежник и картограф</vt:lpstr>
      <vt:lpstr>Презентация PowerPoint</vt:lpstr>
      <vt:lpstr>Презентация PowerPoint</vt:lpstr>
      <vt:lpstr>Что нужно знать о правилах безопасности при работе с ножницами?</vt:lpstr>
      <vt:lpstr>Основные свойства бумаги:</vt:lpstr>
      <vt:lpstr>Презентация PowerPoint</vt:lpstr>
      <vt:lpstr>Отдахнем?</vt:lpstr>
      <vt:lpstr>Задание</vt:lpstr>
      <vt:lpstr>Заданме</vt:lpstr>
      <vt:lpstr>Презентация PowerPoint</vt:lpstr>
      <vt:lpstr>Презентация PowerPoint</vt:lpstr>
      <vt:lpstr>Quizizz  А теперь давайте посмотрим ,насколько вы хорошо усвоили сегодняшнюю тему. Для этого я вам предлагаю тест из  10 вопросов .. Критерии оценивания заданий у вас на листочках. После проведения теста, вы сами пропишете свои результаты</vt:lpstr>
      <vt:lpstr>Презентация PowerPoint</vt:lpstr>
      <vt:lpstr>Планируемые результаты: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Минкаил Сайдаров</dc:creator>
  <cp:lastModifiedBy>Минкаил Сайдаров</cp:lastModifiedBy>
  <cp:revision>1</cp:revision>
  <dcterms:created xsi:type="dcterms:W3CDTF">2024-10-11T15:41:37Z</dcterms:created>
  <dcterms:modified xsi:type="dcterms:W3CDTF">2024-10-15T08:05:09Z</dcterms:modified>
</cp:coreProperties>
</file>